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 SemiBold"/>
      <p:regular r:id="rId28"/>
      <p:bold r:id="rId29"/>
      <p:italic r:id="rId30"/>
      <p:boldItalic r:id="rId31"/>
    </p:embeddedFon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aleway Medium"/>
      <p:regular r:id="rId40"/>
      <p:bold r:id="rId41"/>
      <p:italic r:id="rId42"/>
      <p:boldItalic r:id="rId43"/>
    </p:embeddedFont>
    <p:embeddedFont>
      <p:font typeface="Barlow Light"/>
      <p:regular r:id="rId44"/>
      <p:bold r:id="rId45"/>
      <p:italic r:id="rId46"/>
      <p:boldItalic r:id="rId47"/>
    </p:embeddedFont>
    <p:embeddedFont>
      <p:font typeface="Barl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jUmCd9gQo73+IW0rO85IEiU60r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regular.fntdata"/><Relationship Id="rId42" Type="http://schemas.openxmlformats.org/officeDocument/2006/relationships/font" Target="fonts/RalewayMedium-italic.fntdata"/><Relationship Id="rId41" Type="http://schemas.openxmlformats.org/officeDocument/2006/relationships/font" Target="fonts/RalewayMedium-bold.fntdata"/><Relationship Id="rId44" Type="http://schemas.openxmlformats.org/officeDocument/2006/relationships/font" Target="fonts/BarlowLight-regular.fntdata"/><Relationship Id="rId43" Type="http://schemas.openxmlformats.org/officeDocument/2006/relationships/font" Target="fonts/RalewayMedium-boldItalic.fntdata"/><Relationship Id="rId46" Type="http://schemas.openxmlformats.org/officeDocument/2006/relationships/font" Target="fonts/BarlowLight-italic.fntdata"/><Relationship Id="rId45" Type="http://schemas.openxmlformats.org/officeDocument/2006/relationships/font" Target="fonts/Barlow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regular.fntdata"/><Relationship Id="rId47" Type="http://schemas.openxmlformats.org/officeDocument/2006/relationships/font" Target="fonts/BarlowLight-boldItalic.fntdata"/><Relationship Id="rId49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SemiBold-boldItalic.fntdata"/><Relationship Id="rId30" Type="http://schemas.openxmlformats.org/officeDocument/2006/relationships/font" Target="fonts/RalewaySemiBold-italic.fntdata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SemiBold-regular.fntdata"/><Relationship Id="rId27" Type="http://schemas.openxmlformats.org/officeDocument/2006/relationships/slide" Target="slides/slide23.xml"/><Relationship Id="rId29" Type="http://schemas.openxmlformats.org/officeDocument/2006/relationships/font" Target="fonts/RalewaySemiBold-bold.fntdata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c2f2de20d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7c2f2de20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c2f2de20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7c2f2de2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" name="Google Shape;12;p1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17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17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7c2f2de20d_0_13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7c2f2de20d_0_134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29" name="Google Shape;29;g7c2f2de20d_0_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7c2f2de20d_0_134"/>
          <p:cNvSpPr txBox="1"/>
          <p:nvPr/>
        </p:nvSpPr>
        <p:spPr>
          <a:xfrm>
            <a:off x="1264600" y="4616275"/>
            <a:ext cx="332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9" name="Google Shape;9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1" y="5990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elly@clarusway.com" TargetMode="External"/><Relationship Id="rId4" Type="http://schemas.openxmlformats.org/officeDocument/2006/relationships/image" Target="../media/image3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36" name="Google Shape;36;p1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1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176" name="Google Shape;176;p1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1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194" name="Google Shape;194;p1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1" name="Google Shape;261;p1"/>
            <p:cNvGrpSpPr/>
            <p:nvPr/>
          </p:nvGrpSpPr>
          <p:grpSpPr>
            <a:xfrm>
              <a:off x="6544681" y="927100"/>
              <a:ext cx="264551" cy="200503"/>
              <a:chOff x="6621095" y="1452181"/>
              <a:chExt cx="330894" cy="250785"/>
            </a:xfrm>
          </p:grpSpPr>
          <p:sp>
            <p:nvSpPr>
              <p:cNvPr id="262" name="Google Shape;262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372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1"/>
            <p:cNvGrpSpPr/>
            <p:nvPr/>
          </p:nvGrpSpPr>
          <p:grpSpPr>
            <a:xfrm>
              <a:off x="7210360" y="1314224"/>
              <a:ext cx="264551" cy="200503"/>
              <a:chOff x="6621095" y="1452181"/>
              <a:chExt cx="330894" cy="250785"/>
            </a:xfrm>
          </p:grpSpPr>
          <p:sp>
            <p:nvSpPr>
              <p:cNvPr id="268" name="Google Shape;268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372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Google Shape;273;p1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1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276" name="Google Shape;276;p1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1"/>
              <p:cNvGrpSpPr/>
              <p:nvPr/>
            </p:nvGrpSpPr>
            <p:grpSpPr>
              <a:xfrm flipH="1">
                <a:off x="4321768" y="3621401"/>
                <a:ext cx="239006" cy="181217"/>
                <a:chOff x="6621095" y="1452181"/>
                <a:chExt cx="330894" cy="250785"/>
              </a:xfrm>
            </p:grpSpPr>
            <p:sp>
              <p:nvSpPr>
                <p:cNvPr id="303" name="Google Shape;303;p1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1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3725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1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8" name="Google Shape;308;p1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0" name="Google Shape;310;p1"/>
          <p:cNvSpPr txBox="1"/>
          <p:nvPr>
            <p:ph type="ctrTitle"/>
          </p:nvPr>
        </p:nvSpPr>
        <p:spPr>
          <a:xfrm>
            <a:off x="1090750" y="1863600"/>
            <a:ext cx="42012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FlipGrid</a:t>
            </a:r>
            <a:endParaRPr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idx="1" type="subTitle"/>
          </p:nvPr>
        </p:nvSpPr>
        <p:spPr>
          <a:xfrm>
            <a:off x="283030" y="1098549"/>
            <a:ext cx="3875314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b="1" lang="tr-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 : </a:t>
            </a:r>
            <a:r>
              <a:rPr lang="tr-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https://info.flip.com/</a:t>
            </a:r>
            <a:endParaRPr/>
          </a:p>
        </p:txBody>
      </p:sp>
      <p:pic>
        <p:nvPicPr>
          <p:cNvPr id="370" name="Google Shape;3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585" y="655637"/>
            <a:ext cx="37338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685" y="1670729"/>
            <a:ext cx="4457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2007" y="3004458"/>
            <a:ext cx="3441713" cy="183605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2"/>
          <p:cNvSpPr txBox="1"/>
          <p:nvPr/>
        </p:nvSpPr>
        <p:spPr>
          <a:xfrm>
            <a:off x="2299153" y="1978058"/>
            <a:ext cx="142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3525610" y="3814118"/>
            <a:ext cx="142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0" name="Google Shape;380;p23"/>
          <p:cNvSpPr txBox="1"/>
          <p:nvPr/>
        </p:nvSpPr>
        <p:spPr>
          <a:xfrm>
            <a:off x="1246866" y="947544"/>
            <a:ext cx="3593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 : hesap seçiniz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856" y="1076776"/>
            <a:ext cx="2801030" cy="2140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1246866" y="2248460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 : bilgilerinizi doldurunuz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/>
        </p:nvSpPr>
        <p:spPr>
          <a:xfrm>
            <a:off x="571951" y="1138118"/>
            <a:ext cx="76794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6 : teamlere özel grup oluşturunuz, group a tıklayınız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344" y="1763145"/>
            <a:ext cx="5551714" cy="30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idx="1" type="subTitle"/>
          </p:nvPr>
        </p:nvSpPr>
        <p:spPr>
          <a:xfrm>
            <a:off x="504758" y="427363"/>
            <a:ext cx="4067242" cy="3983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b="0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Grup adını giriyoruz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Invite members; </a:t>
            </a:r>
            <a:r>
              <a:rPr b="0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Elinizde bulunan hesapları girerek kişi ekleyebilirsiniz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; </a:t>
            </a:r>
            <a:r>
              <a:rPr b="0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anyone with the link seçerek paylaşacağımız link e tıklayan herkes vereceğimiz görevi yapabilir. 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Email; </a:t>
            </a:r>
            <a:r>
              <a:rPr b="0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 kısımda ne tur domainlarla giriş olacağını sınırlayabilirsiniz.Boş bıraktık.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Classroom; </a:t>
            </a:r>
            <a:r>
              <a:rPr b="0" i="0" lang="tr-TR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classroom bağlantısı yapılarak buradan erişim verilebilir</a:t>
            </a:r>
            <a:br>
              <a:rPr b="0" lang="tr-TR" sz="1800">
                <a:latin typeface="Calibri"/>
                <a:ea typeface="Calibri"/>
                <a:cs typeface="Calibri"/>
                <a:sym typeface="Calibri"/>
              </a:rPr>
            </a:br>
            <a:br>
              <a:rPr b="0" lang="tr-TR" sz="1800">
                <a:latin typeface="Calibri"/>
                <a:ea typeface="Calibri"/>
                <a:cs typeface="Calibri"/>
                <a:sym typeface="Calibri"/>
              </a:rPr>
            </a:br>
            <a:r>
              <a:rPr b="1" i="0" lang="tr-TR" sz="1600" u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Biz link paylaşarak erişim vereceğiz…</a:t>
            </a:r>
            <a:endParaRPr b="1"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br>
              <a:rPr lang="tr-TR"/>
            </a:br>
            <a:endParaRPr/>
          </a:p>
        </p:txBody>
      </p:sp>
      <p:pic>
        <p:nvPicPr>
          <p:cNvPr id="394" name="Google Shape;3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428" y="174130"/>
            <a:ext cx="3820500" cy="496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4228" y="394767"/>
            <a:ext cx="3226725" cy="43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6"/>
          <p:cNvSpPr txBox="1"/>
          <p:nvPr/>
        </p:nvSpPr>
        <p:spPr>
          <a:xfrm>
            <a:off x="725715" y="107714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7 : teamlere özel oluşan linkleri paylaşıyoruz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573" y="169544"/>
            <a:ext cx="5423482" cy="200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7"/>
          <p:cNvSpPr txBox="1"/>
          <p:nvPr/>
        </p:nvSpPr>
        <p:spPr>
          <a:xfrm>
            <a:off x="683320" y="738180"/>
            <a:ext cx="23283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8 : soru oluşturma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743" y="1463234"/>
            <a:ext cx="4210291" cy="3397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27"/>
          <p:cNvCxnSpPr/>
          <p:nvPr/>
        </p:nvCxnSpPr>
        <p:spPr>
          <a:xfrm rot="10800000">
            <a:off x="4862286" y="2174513"/>
            <a:ext cx="849085" cy="329150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27"/>
          <p:cNvCxnSpPr/>
          <p:nvPr/>
        </p:nvCxnSpPr>
        <p:spPr>
          <a:xfrm rot="10800000">
            <a:off x="4862285" y="2832813"/>
            <a:ext cx="849085" cy="329150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0" name="Google Shape;410;p27"/>
          <p:cNvCxnSpPr/>
          <p:nvPr/>
        </p:nvCxnSpPr>
        <p:spPr>
          <a:xfrm rot="10800000">
            <a:off x="4862285" y="3820263"/>
            <a:ext cx="849085" cy="329150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27"/>
          <p:cNvCxnSpPr/>
          <p:nvPr/>
        </p:nvCxnSpPr>
        <p:spPr>
          <a:xfrm flipH="1" rot="10800000">
            <a:off x="1024406" y="3730171"/>
            <a:ext cx="477823" cy="90092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2" name="Google Shape;412;p27"/>
          <p:cNvSpPr txBox="1"/>
          <p:nvPr/>
        </p:nvSpPr>
        <p:spPr>
          <a:xfrm>
            <a:off x="5791199" y="2339088"/>
            <a:ext cx="31387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Konu başlığı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İstenilen sorular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Verilen soru için max cevap süresi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94342" y="3424779"/>
            <a:ext cx="13208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Resim,video, link paylaşılabilir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419" name="Google Shape;419;p28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0" name="Google Shape;4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372" y="252168"/>
            <a:ext cx="4676700" cy="462885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/>
        </p:nvSpPr>
        <p:spPr>
          <a:xfrm>
            <a:off x="7278915" y="952871"/>
            <a:ext cx="16618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Örnek topic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0906" y="2780104"/>
            <a:ext cx="3533094" cy="2189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28"/>
          <p:cNvCxnSpPr>
            <a:stCxn id="421" idx="1"/>
          </p:cNvCxnSpPr>
          <p:nvPr/>
        </p:nvCxnSpPr>
        <p:spPr>
          <a:xfrm rot="10800000">
            <a:off x="5610915" y="863459"/>
            <a:ext cx="1668000" cy="243300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4" name="Google Shape;424;p28"/>
          <p:cNvCxnSpPr/>
          <p:nvPr/>
        </p:nvCxnSpPr>
        <p:spPr>
          <a:xfrm flipH="1">
            <a:off x="6879771" y="1259160"/>
            <a:ext cx="551544" cy="1425983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28"/>
          <p:cNvSpPr txBox="1"/>
          <p:nvPr/>
        </p:nvSpPr>
        <p:spPr>
          <a:xfrm>
            <a:off x="7098636" y="2161923"/>
            <a:ext cx="19190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9: soruyu link ile öğrenciler ile paylaşma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2" name="Google Shape;4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5" y="1352700"/>
            <a:ext cx="7380027" cy="29357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/>
          <p:nvPr/>
        </p:nvSpPr>
        <p:spPr>
          <a:xfrm>
            <a:off x="683319" y="738180"/>
            <a:ext cx="54513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9: soruyu öğrenciler ile Join Code ile paylaşma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9"/>
          <p:cNvCxnSpPr/>
          <p:nvPr/>
        </p:nvCxnSpPr>
        <p:spPr>
          <a:xfrm>
            <a:off x="3422750" y="1080714"/>
            <a:ext cx="2050002" cy="604393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 txBox="1"/>
          <p:nvPr/>
        </p:nvSpPr>
        <p:spPr>
          <a:xfrm>
            <a:off x="2790968" y="221425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10 : FlipGrid kayıt alma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77" y="1573305"/>
            <a:ext cx="2444117" cy="270356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166968" y="1197691"/>
            <a:ext cx="3422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 tıklayınca açılan sayfadan giriş yapınız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9296" y="1197691"/>
            <a:ext cx="2116758" cy="270356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0"/>
          <p:cNvSpPr txBox="1"/>
          <p:nvPr/>
        </p:nvSpPr>
        <p:spPr>
          <a:xfrm>
            <a:off x="3673965" y="4015257"/>
            <a:ext cx="17960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Giriş yapınca Add Response tıklayınız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936" y="1197691"/>
            <a:ext cx="3383941" cy="324306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5975888" y="4516271"/>
            <a:ext cx="29224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Kayıta başlamadan önce microphone- camera izni veriniz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3" name="Google Shape;4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376" y="191812"/>
            <a:ext cx="3565033" cy="227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342" y="2598822"/>
            <a:ext cx="7792872" cy="192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31"/>
          <p:cNvCxnSpPr/>
          <p:nvPr/>
        </p:nvCxnSpPr>
        <p:spPr>
          <a:xfrm>
            <a:off x="3204386" y="876232"/>
            <a:ext cx="3442074" cy="1293762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31"/>
          <p:cNvSpPr txBox="1"/>
          <p:nvPr/>
        </p:nvSpPr>
        <p:spPr>
          <a:xfrm>
            <a:off x="1221475" y="736979"/>
            <a:ext cx="329992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Buradan kayıt başlatılır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Buradan da kayıt sırasında arka plan ayrlanabilir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31"/>
          <p:cNvCxnSpPr/>
          <p:nvPr/>
        </p:nvCxnSpPr>
        <p:spPr>
          <a:xfrm>
            <a:off x="2422478" y="1855774"/>
            <a:ext cx="2831910" cy="2013366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c2f2de20d_0_138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16" name="Google Shape;316;g7c2f2de20d_0_138"/>
          <p:cNvSpPr txBox="1"/>
          <p:nvPr>
            <p:ph idx="4294967295" type="subTitle"/>
          </p:nvPr>
        </p:nvSpPr>
        <p:spPr>
          <a:xfrm>
            <a:off x="845725" y="1166190"/>
            <a:ext cx="7821197" cy="226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b="0" i="0" lang="tr-TR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Flipgrid Nedir?</a:t>
            </a:r>
            <a:endParaRPr/>
          </a:p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b="0" i="0" lang="tr-TR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FlipGrid i Neden Kullanıyoruz?</a:t>
            </a:r>
            <a:endParaRPr/>
          </a:p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b="0" i="0" lang="tr-TR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FlipGrid Kullanımı Nasıldır?</a:t>
            </a:r>
            <a:endParaRPr b="0" i="0" sz="2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7" name="Google Shape;317;g7c2f2de20d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187" y="3770400"/>
            <a:ext cx="49244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50" y="737240"/>
            <a:ext cx="1905000" cy="39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385278" y="295298"/>
            <a:ext cx="33061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11 : FlipGrid kayıt ayarları yapılabilir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9075" y="573173"/>
            <a:ext cx="3552658" cy="21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2"/>
          <p:cNvSpPr txBox="1"/>
          <p:nvPr/>
        </p:nvSpPr>
        <p:spPr>
          <a:xfrm>
            <a:off x="3151351" y="3322712"/>
            <a:ext cx="33061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12 : Kayıt sonrası post edilir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2650" y="3070701"/>
            <a:ext cx="2809083" cy="146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2"/>
          <p:cNvCxnSpPr/>
          <p:nvPr/>
        </p:nvCxnSpPr>
        <p:spPr>
          <a:xfrm flipH="1" rot="10800000">
            <a:off x="4096270" y="2240063"/>
            <a:ext cx="1126342" cy="830638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32"/>
          <p:cNvCxnSpPr/>
          <p:nvPr/>
        </p:nvCxnSpPr>
        <p:spPr>
          <a:xfrm>
            <a:off x="4418437" y="3837646"/>
            <a:ext cx="1661276" cy="335515"/>
          </a:xfrm>
          <a:prstGeom prst="straightConnector1">
            <a:avLst/>
          </a:prstGeom>
          <a:noFill/>
          <a:ln cap="flat" cmpd="sng" w="38100">
            <a:solidFill>
              <a:srgbClr val="00B3D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461" y="1434596"/>
            <a:ext cx="2629227" cy="340288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3"/>
          <p:cNvSpPr txBox="1"/>
          <p:nvPr/>
        </p:nvSpPr>
        <p:spPr>
          <a:xfrm>
            <a:off x="1013491" y="708005"/>
            <a:ext cx="28604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 şekilde kendi cevabınızı ve eklenilen videoları görebilirsiniz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406" y="695794"/>
            <a:ext cx="6871647" cy="222458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4"/>
          <p:cNvSpPr txBox="1"/>
          <p:nvPr/>
        </p:nvSpPr>
        <p:spPr>
          <a:xfrm>
            <a:off x="805218" y="316866"/>
            <a:ext cx="7874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r-T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 şekilde de verilen cevaplar görünür, videolar tıklanarak dinlenir ve yorum yapılarak değerlendirilir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5521" y="3145418"/>
            <a:ext cx="5456532" cy="175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>
            <p:ph idx="12" type="sldNum"/>
          </p:nvPr>
        </p:nvSpPr>
        <p:spPr>
          <a:xfrm>
            <a:off x="8960475" y="4903875"/>
            <a:ext cx="1455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grpSp>
        <p:nvGrpSpPr>
          <p:cNvPr id="487" name="Google Shape;487;p1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488" name="Google Shape;488;p14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5" name="Google Shape;545;p1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546" name="Google Shape;546;p1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547" name="Google Shape;547;p1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1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0" name="Google Shape;550;p1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551" name="Google Shape;551;p1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1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3" name="Google Shape;553;p1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1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1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1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1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1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1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1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1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1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1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1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1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1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1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1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1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1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1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1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1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1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1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1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1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1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1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1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1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1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1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1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1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1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1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1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1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1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1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7" name="Google Shape;617;p1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618" name="Google Shape;618;p1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619" name="Google Shape;619;p1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1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1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1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1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4" name="Google Shape;624;p1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1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1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27" name="Google Shape;627;p14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14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tr-TR" sz="7200" u="none" cap="none" strike="noStrike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THANKS!</a:t>
            </a:r>
            <a:endParaRPr b="0" i="0" sz="7200" u="none" cap="none" strike="noStrike"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34" name="Google Shape;634;p14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tr-TR" sz="36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at: 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Barlow Light"/>
              <a:buChar char="▸"/>
            </a:pPr>
            <a:r>
              <a:rPr b="0" i="0" lang="tr-TR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@Elly</a:t>
            </a:r>
            <a:endParaRPr/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800"/>
              <a:buFont typeface="Barlow Light"/>
              <a:buChar char="▸"/>
            </a:pPr>
            <a:r>
              <a:rPr b="0" i="0" lang="tr-TR" sz="2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elly@clarusway.com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35" name="Google Shape;6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2147" y="623245"/>
            <a:ext cx="2361997" cy="2583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c2f2de20d_0_0"/>
          <p:cNvSpPr txBox="1"/>
          <p:nvPr>
            <p:ph type="ctrTitle"/>
          </p:nvPr>
        </p:nvSpPr>
        <p:spPr>
          <a:xfrm>
            <a:off x="1085850" y="170820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lang="tr-TR" sz="4000">
                <a:latin typeface="Raleway"/>
                <a:ea typeface="Raleway"/>
                <a:cs typeface="Raleway"/>
                <a:sym typeface="Raleway"/>
              </a:rPr>
              <a:t>Flipgrid Nedir?</a:t>
            </a:r>
            <a:endParaRPr/>
          </a:p>
        </p:txBody>
      </p:sp>
      <p:sp>
        <p:nvSpPr>
          <p:cNvPr id="323" name="Google Shape;323;g7c2f2de20d_0_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tr-TR" sz="3600" u="none" cap="none" strike="noStrik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4" name="Google Shape;324;g7c2f2de20d_0_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5" name="Google Shape;325;g7c2f2de2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073" y="3248025"/>
            <a:ext cx="33337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331" name="Google Shape;331;p2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850" y="695325"/>
            <a:ext cx="77438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"/>
          <p:cNvSpPr txBox="1"/>
          <p:nvPr>
            <p:ph idx="1" type="subTitle"/>
          </p:nvPr>
        </p:nvSpPr>
        <p:spPr>
          <a:xfrm>
            <a:off x="1085849" y="725715"/>
            <a:ext cx="7687090" cy="37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Flipgrid uygulaması ödev vermeyi, </a:t>
            </a:r>
            <a:r>
              <a:rPr b="1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hazır bulunuşluk seviyesi  ölçmeyi</a:t>
            </a: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ve </a:t>
            </a:r>
            <a:r>
              <a:rPr b="1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geri bildirim almayı daha verimli ve keyifli hale getiren </a:t>
            </a: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bir uygulamadır.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Flipgrid öğretmenlerin sordukları sorulara ya da başlattıkları tartışmalara </a:t>
            </a:r>
            <a:r>
              <a:rPr b="1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öğrencilerin video ile cevap verdiği bir sosyal öğrenme platformudur </a:t>
            </a: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diyebiliriz.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Bu uygulama ile bir konuyu işlemeden önce öğrencilerinizden konu ile ilgili neler bildiklerini anlatan ya da bir konuyu işledikten sonra değerlendirme olarak bir video çekmelerini isteyebilir</a:t>
            </a:r>
            <a:r>
              <a:rPr b="1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, bütün sınıfın çektikleri videolar yoluyla birbirlerinden öğrenmesine yardımcı </a:t>
            </a:r>
            <a:r>
              <a:rPr b="0" lang="tr-TR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olabilirsiniz.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>
            <p:ph type="ctrTitle"/>
          </p:nvPr>
        </p:nvSpPr>
        <p:spPr>
          <a:xfrm>
            <a:off x="1085850" y="1763250"/>
            <a:ext cx="7620828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lang="tr-TR" sz="4000">
                <a:latin typeface="Raleway"/>
                <a:ea typeface="Raleway"/>
                <a:cs typeface="Raleway"/>
                <a:sym typeface="Raleway"/>
              </a:rPr>
              <a:t>FlipGrid i Neden Kullanıyoruz?</a:t>
            </a:r>
            <a:endParaRPr/>
          </a:p>
        </p:txBody>
      </p:sp>
      <p:sp>
        <p:nvSpPr>
          <p:cNvPr id="343" name="Google Shape;343;p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tr-TR" sz="3600" u="none" cap="none" strike="noStrik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4" name="Google Shape;344;p7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"/>
          <p:cNvSpPr txBox="1"/>
          <p:nvPr>
            <p:ph idx="1" type="subTitle"/>
          </p:nvPr>
        </p:nvSpPr>
        <p:spPr>
          <a:xfrm>
            <a:off x="1085850" y="2571749"/>
            <a:ext cx="7276272" cy="1941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tr-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İnterview sürecindeki kursiyerlerin Market süreci öncesinde bildiklerini karşı tarafa aktarabildiklerini deneyimlemesi gerekir ki bunun en basit yollarından biri de  FlipGrid’i etkili bir şekilde kullanabilmesidir.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0" name="Google Shape;3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983" y="630640"/>
            <a:ext cx="35528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"/>
          <p:cNvSpPr txBox="1"/>
          <p:nvPr>
            <p:ph type="ctrTitle"/>
          </p:nvPr>
        </p:nvSpPr>
        <p:spPr>
          <a:xfrm>
            <a:off x="1085850" y="1991850"/>
            <a:ext cx="7302776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600"/>
              <a:buFont typeface="Raleway"/>
              <a:buChar char="▶"/>
            </a:pPr>
            <a:r>
              <a:rPr lang="tr-TR" sz="4000">
                <a:latin typeface="Raleway"/>
                <a:ea typeface="Raleway"/>
                <a:cs typeface="Raleway"/>
                <a:sym typeface="Raleway"/>
              </a:rPr>
              <a:t>FlipGrid Kullanımı Nasıldır?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tr-TR" sz="3600" u="none" cap="none" strike="noStrik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</a:t>
            </a:r>
            <a:endParaRPr b="0" i="0" sz="3600" u="none" cap="none" strike="noStrike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7" name="Google Shape;357;p10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363" name="Google Shape;363;p21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4" name="Google Shape;3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580" y="1304925"/>
            <a:ext cx="63055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</dc:creator>
</cp:coreProperties>
</file>